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4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8F67FA-1E6F-40B8-B480-BEC7AAA67332}" v="57" dt="2023-07-11T04:28:56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0" autoAdjust="0"/>
    <p:restoredTop sz="94660"/>
  </p:normalViewPr>
  <p:slideViewPr>
    <p:cSldViewPr snapToGrid="0">
      <p:cViewPr varScale="1">
        <p:scale>
          <a:sx n="89" d="100"/>
          <a:sy n="89" d="100"/>
        </p:scale>
        <p:origin x="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5F77-482C-68C8-07BD-E788C507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04CFE-1D50-3AEB-C20C-26682BF1F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71006-A9D4-A635-A1AC-EED37343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C2225-8812-19EA-8FB8-81094ED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5E48E-8846-0BA4-E297-8E9940DE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1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2FD0-B3B2-88D3-C0F8-80F0560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A4C41-F070-865B-092C-8F579D11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671DD-B9DE-1606-036B-00AC1935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43342-98C5-2085-D5E3-9AC00FD5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32CA4-9049-3067-55EE-95164FAD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8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414D6-88B9-68F4-40ED-BFAD1B45A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CA6CD-3A6D-EDF3-3794-647FF967D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86CBF-C43F-3D05-C3F8-FA96F472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7A2A6-52A2-DF23-6B67-6999865F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C1E0B-97B3-70D4-E24E-5FD3E92B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8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166F-C173-CD73-6182-3AF6B161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1CA0-63C2-FFB4-BF6A-4D1ED4B76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84BF8-7E4D-F83F-634B-E4C290EF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1AF04-E09C-AC57-FBA6-3B1B9A8B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339C-9CD5-0B22-925B-E9718E8F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6E95-E706-9EF1-CBC6-95717238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BDB0C-0AB9-1577-BA0E-C293B011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E0E6C-298D-5396-1AA0-35953EBE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634A6-93B5-B4D6-C0DA-828A6882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7CFB3-FA3A-D40B-6EC8-CC1E9215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1B3F-F6B7-75CF-87A3-C4CF2347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331A-CE3E-E979-5965-F8E6705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A3A47-5566-D6B9-FCAE-E38F9C093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39374-3916-0247-BADF-EFBA544F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D39C6-8EA1-837F-0104-4D507A94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8BB42-A773-AE53-503E-A890D36A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2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EFF0-DCF2-C821-193E-C8B56D0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0F264-0618-EE92-4286-CEF7D587A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89CE8-B22B-C5B6-A730-A76E86385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27E04-9D99-C5F6-63F8-3BA94D0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5BB9D-155C-DEEC-8D0A-FB508A8B2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65A5F-083F-ACDC-B814-CF6B7EC1E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AC29E-EFB0-5C55-2290-6E03CA8C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E6DC1-0C4C-29BA-BEDF-C5EBF4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46CA-FF90-F121-9856-8C791C03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063C-A51D-EA9C-6B7B-17D57C7B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DAA58-D764-39EB-210D-BD0C343A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801E0-C966-CAB8-FB28-182A3306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9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AA6C5-2355-5314-285E-C96E8718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556DD-9216-0297-EB6C-533E2EED4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A521B-97E4-6349-09E5-C23C066B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0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53C6-08C1-E4C0-9FC6-0454B724B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C68DC-D5DE-2290-F28D-4476AC7B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901C0-F054-1379-A7A7-62D7D2A0C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01275-5C2F-4A4E-8F9E-48DE39D90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1D83D-8C72-BACA-320E-CBD117E0C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10437-53E4-D34D-9CF4-0ADFA8E1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2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CC53-3E9F-1065-D158-D01E4468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C51A25-4DB7-E3DF-5237-7CF584809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A98A5-B2B0-99C8-0E8A-F4685A4E9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80-F8B6-F68E-F69F-9BC2FF96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7C2A-6D4E-9392-2D3C-F634E3CC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65F38-2F5B-32C2-C7F2-45B05B62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8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40E7D7-73ED-CDD7-7486-E2D9BF9F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5BE9-58C3-2EAF-7B27-776174EF7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5E188-24D7-5DD0-3DD9-E7A133687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3538-6B3E-41B2-9749-4AEBCA7BB19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9B23A-B76F-B7F4-8B52-8782AD60A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9E8-9529-7615-9ED5-79B218EF7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7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optalysys/simulating-wave-propagation-with-the-optical-fourier-engine-f4a9f2e74d28" TargetMode="External"/><Relationship Id="rId2" Type="http://schemas.openxmlformats.org/officeDocument/2006/relationships/hyperlink" Target="https://arxiv.org/pdf/2206.1339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arxiv.org/pdf/2304.02637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612DD-80AE-7944-A20B-8D2F3989F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3" cy="2785532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Inverse Wave Equation Generative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FD773-BCEF-01EC-88CC-D044C04B5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Presentation by Akhil Sasi Kumar</a:t>
            </a:r>
          </a:p>
        </p:txBody>
      </p:sp>
      <p:pic>
        <p:nvPicPr>
          <p:cNvPr id="16" name="Picture 4" descr="Complex maths formulae on a blackboard">
            <a:extLst>
              <a:ext uri="{FF2B5EF4-FFF2-40B4-BE49-F238E27FC236}">
                <a16:creationId xmlns:a16="http://schemas.microsoft.com/office/drawing/2014/main" id="{399CF5BE-90E2-865E-0B83-F7224836A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6" r="1130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762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4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CAF52-1737-9236-E9C4-079D21E19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9" r="-2" b="3289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94E56A-5673-1B2C-155D-F4F32B9E5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r="-2" b="865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40" name="Freeform: Shape 104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1" name="Freeform: Shape 104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439BB-1B88-DD36-F3FA-01CE839F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Can Physics be used for Generative modeling?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0FB8D-0905-2A78-47A7-45711AAB4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Yes, Physics itself is a generative model.</a:t>
            </a:r>
          </a:p>
          <a:p>
            <a:r>
              <a:rPr lang="en-US" sz="2000" dirty="0"/>
              <a:t>E.g., Navier-Stokes Equation describing fluid dynamics and turbulent flow.</a:t>
            </a:r>
          </a:p>
        </p:txBody>
      </p:sp>
    </p:spTree>
    <p:extLst>
      <p:ext uri="{BB962C8B-B14F-4D97-AF65-F5344CB8AC3E}">
        <p14:creationId xmlns:p14="http://schemas.microsoft.com/office/powerpoint/2010/main" val="79362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4038E-AB06-D910-E106-C0E6CF3D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Physics to Generative models</a:t>
            </a: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83F41949-D8F0-A6DF-6C78-37E09F42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3" y="1690688"/>
            <a:ext cx="8054846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1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AA64-4912-473C-4852-BC143E20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Propagation and Wave Equation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B4730C-BC80-4AA9-94F3-62FAD42C38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9" y="18748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F09731-83BF-B0E0-D95F-5F6D20FD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465" y="186418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0A3C29-E568-DE0B-CB13-8981A24D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65" y="18748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DD195-752D-D53E-0C7D-27D448F874F0}"/>
              </a:ext>
            </a:extLst>
          </p:cNvPr>
          <p:cNvSpPr txBox="1"/>
          <p:nvPr/>
        </p:nvSpPr>
        <p:spPr>
          <a:xfrm>
            <a:off x="1015042" y="1424214"/>
            <a:ext cx="862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757575"/>
                </a:solidFill>
                <a:effectLst/>
                <a:latin typeface="sohne"/>
              </a:rPr>
              <a:t>wave propagation in a homogeneous isotropic medium with periodic boundary conditions.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44E73-CD45-8646-9A6A-013970E123E0}"/>
              </a:ext>
            </a:extLst>
          </p:cNvPr>
          <p:cNvSpPr txBox="1"/>
          <p:nvPr/>
        </p:nvSpPr>
        <p:spPr>
          <a:xfrm>
            <a:off x="739535" y="5581488"/>
            <a:ext cx="291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dispersion, No dissipation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5BC11-A4AA-4ECE-F93A-A557084A642F}"/>
              </a:ext>
            </a:extLst>
          </p:cNvPr>
          <p:cNvSpPr txBox="1"/>
          <p:nvPr/>
        </p:nvSpPr>
        <p:spPr>
          <a:xfrm>
            <a:off x="4377075" y="5581488"/>
            <a:ext cx="305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 dispersion, No dissipation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3FE16-1337-8FF4-92EA-F179912CBEB2}"/>
              </a:ext>
            </a:extLst>
          </p:cNvPr>
          <p:cNvSpPr txBox="1"/>
          <p:nvPr/>
        </p:nvSpPr>
        <p:spPr>
          <a:xfrm>
            <a:off x="8290592" y="5581488"/>
            <a:ext cx="319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 dispersion, 0.04 dissipation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3AAC48-081D-355F-62D5-51EEB6407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46" y="0"/>
            <a:ext cx="2429353" cy="17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D7F2-FF1D-894B-9DBD-71EF1602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Proposal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E26A91-C3CC-9705-D16D-BB031018E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436603"/>
            <a:ext cx="11327549" cy="35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D7F2-FF1D-894B-9DBD-71EF1602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Proposal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439DC-9327-88CA-04A3-4D4ADDF1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10573"/>
            <a:ext cx="11334750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6AB4E-8C84-FB41-F188-F0CA896A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271" y="5642063"/>
            <a:ext cx="2144012" cy="11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1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1408-9D02-ACCC-85E7-380A083C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5DC2D-FA10-5E3C-C9F9-83CB03E46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1749048"/>
            <a:ext cx="9724031" cy="144895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Sampling from the model: The evolution of waves towards a prior distribution which must be well defined for sampling.</a:t>
            </a:r>
          </a:p>
          <a:p>
            <a:r>
              <a:rPr lang="en-US" sz="2000" dirty="0"/>
              <a:t>Investigating the effectiveness of this approach: With this I can focus the project towards </a:t>
            </a:r>
            <a:r>
              <a:rPr lang="en-US" sz="2000" dirty="0" err="1"/>
              <a:t>ICLR</a:t>
            </a:r>
            <a:r>
              <a:rPr lang="en-US" sz="2000" dirty="0"/>
              <a:t> 2024(July) or </a:t>
            </a:r>
            <a:r>
              <a:rPr lang="en-US" sz="2000" dirty="0" err="1"/>
              <a:t>ICML</a:t>
            </a:r>
            <a:r>
              <a:rPr lang="en-US" sz="2000" dirty="0"/>
              <a:t> 2024(May).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308822-7ABA-EE33-90E1-8E5F6180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3659990"/>
            <a:ext cx="2926334" cy="2903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C02D18-07C1-6683-862A-BA4F789FF8E4}"/>
              </a:ext>
            </a:extLst>
          </p:cNvPr>
          <p:cNvSpPr txBox="1"/>
          <p:nvPr/>
        </p:nvSpPr>
        <p:spPr>
          <a:xfrm>
            <a:off x="1520716" y="4989116"/>
            <a:ext cx="281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Distribution right now looks like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0A4E56-748F-71DB-BB35-CD6C2E0A2D25}"/>
              </a:ext>
            </a:extLst>
          </p:cNvPr>
          <p:cNvCxnSpPr>
            <a:cxnSpLocks/>
          </p:cNvCxnSpPr>
          <p:nvPr/>
        </p:nvCxnSpPr>
        <p:spPr>
          <a:xfrm>
            <a:off x="4441780" y="5312282"/>
            <a:ext cx="12419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9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D7F2-FF1D-894B-9DBD-71EF16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97E14-780D-B8BC-69FA-1F7C50D94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373"/>
            <a:ext cx="9427234" cy="4351338"/>
          </a:xfrm>
        </p:spPr>
        <p:txBody>
          <a:bodyPr/>
          <a:lstStyle/>
          <a:p>
            <a:r>
              <a:rPr lang="en-US" dirty="0"/>
              <a:t>Inverse Heat Equation (</a:t>
            </a:r>
            <a:r>
              <a:rPr lang="en-US" dirty="0">
                <a:hlinkClick r:id="rId2"/>
              </a:rPr>
              <a:t>https://arxiv.org/pdf/2206.13397.pdf</a:t>
            </a:r>
            <a:r>
              <a:rPr lang="en-US" dirty="0"/>
              <a:t>)</a:t>
            </a:r>
          </a:p>
          <a:p>
            <a:r>
              <a:rPr lang="en-US" dirty="0"/>
              <a:t>Simulating wave propagation with the optical Fourier engine (</a:t>
            </a:r>
            <a:r>
              <a:rPr lang="en-US" dirty="0">
                <a:hlinkClick r:id="rId3"/>
              </a:rPr>
              <a:t>https://medium.com/optalysys/simulating-wave-propagation-with-the-optical-fourier-engine-f4a9f2e74d28</a:t>
            </a:r>
            <a:r>
              <a:rPr lang="en-US" dirty="0"/>
              <a:t>)</a:t>
            </a:r>
          </a:p>
          <a:p>
            <a:r>
              <a:rPr lang="en-US" dirty="0" err="1"/>
              <a:t>GENPHYS</a:t>
            </a:r>
            <a:r>
              <a:rPr lang="en-US" dirty="0"/>
              <a:t>: From Physical Processes to Generative Models (</a:t>
            </a:r>
            <a:r>
              <a:rPr lang="en-US" dirty="0">
                <a:hlinkClick r:id="rId4"/>
              </a:rPr>
              <a:t>https://arxiv.org/pdf/2304.02637.pdf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B3020-8EDB-7F98-9EA6-47B302944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572" y="4368363"/>
            <a:ext cx="3041228" cy="22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2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1F88365933E46B24CDAA9D2BF2BBB" ma:contentTypeVersion="8" ma:contentTypeDescription="Create a new document." ma:contentTypeScope="" ma:versionID="3a29c6acd30a4a199d2fbaeafb9bb97a">
  <xsd:schema xmlns:xsd="http://www.w3.org/2001/XMLSchema" xmlns:xs="http://www.w3.org/2001/XMLSchema" xmlns:p="http://schemas.microsoft.com/office/2006/metadata/properties" xmlns:ns3="a7d916ae-3a92-40ab-a6fc-440384c9e1fd" xmlns:ns4="9f17df0f-7239-4291-9da6-0f4263fa0d1d" targetNamespace="http://schemas.microsoft.com/office/2006/metadata/properties" ma:root="true" ma:fieldsID="504218cf1d769d1df67e724ede3d999f" ns3:_="" ns4:_="">
    <xsd:import namespace="a7d916ae-3a92-40ab-a6fc-440384c9e1fd"/>
    <xsd:import namespace="9f17df0f-7239-4291-9da6-0f4263fa0d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916ae-3a92-40ab-a6fc-440384c9e1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7df0f-7239-4291-9da6-0f4263fa0d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7d916ae-3a92-40ab-a6fc-440384c9e1fd" xsi:nil="true"/>
  </documentManagement>
</p:properties>
</file>

<file path=customXml/itemProps1.xml><?xml version="1.0" encoding="utf-8"?>
<ds:datastoreItem xmlns:ds="http://schemas.openxmlformats.org/officeDocument/2006/customXml" ds:itemID="{82D78B5B-C5D5-4AFD-A0A6-664555789D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9A3029-1C1F-47F9-91E1-EABA540C1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d916ae-3a92-40ab-a6fc-440384c9e1fd"/>
    <ds:schemaRef ds:uri="9f17df0f-7239-4291-9da6-0f4263fa0d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C8F632-DD3D-424A-8680-9D3B61004F6F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9f17df0f-7239-4291-9da6-0f4263fa0d1d"/>
    <ds:schemaRef ds:uri="http://schemas.openxmlformats.org/package/2006/metadata/core-properties"/>
    <ds:schemaRef ds:uri="a7d916ae-3a92-40ab-a6fc-440384c9e1f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192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sohne</vt:lpstr>
      <vt:lpstr>Office Theme</vt:lpstr>
      <vt:lpstr>Inverse Wave Equation Generative Modeling</vt:lpstr>
      <vt:lpstr>Can Physics be used for Generative modeling?</vt:lpstr>
      <vt:lpstr>From Physics to Generative models</vt:lpstr>
      <vt:lpstr>Wave Propagation and Wave Equation</vt:lpstr>
      <vt:lpstr>Research Proposal</vt:lpstr>
      <vt:lpstr>Research Proposal</vt:lpstr>
      <vt:lpstr>Challenges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Akhil Sasi Kumar</dc:creator>
  <cp:lastModifiedBy>Akhil Sasi Kumar</cp:lastModifiedBy>
  <cp:revision>5</cp:revision>
  <dcterms:created xsi:type="dcterms:W3CDTF">2023-07-11T02:47:54Z</dcterms:created>
  <dcterms:modified xsi:type="dcterms:W3CDTF">2023-07-13T18:00:42Z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0x010100D031F88365933E46B24CDAA9D2BF2BBB</vt:lpwstr>
  </property>
</Properties>
</file>